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  <p:sldId id="264" r:id="rId7"/>
    <p:sldId id="265" r:id="rId8"/>
    <p:sldId id="268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60052-FFAC-4072-ADEC-326EAA16BD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F68DC-1F5B-4CC9-A766-B413D5344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урым\Desktop\img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580"/>
            <a:ext cx="8643998" cy="60008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428736"/>
            <a:ext cx="564360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§38 Өсімдік шаруашылығының </a:t>
            </a:r>
          </a:p>
          <a:p>
            <a:pPr algn="ctr"/>
            <a:r>
              <a:rPr lang="kk-KZ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географиясы</a:t>
            </a:r>
            <a:endParaRPr 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340369"/>
          </a:xfrm>
        </p:spPr>
        <p:txBody>
          <a:bodyPr/>
          <a:lstStyle/>
          <a:p>
            <a:pPr algn="r"/>
            <a:r>
              <a:rPr lang="kk-KZ" b="1" i="1" dirty="0" smtClean="0">
                <a:solidFill>
                  <a:schemeClr val="accent4"/>
                </a:solidFill>
              </a:rPr>
              <a:t>Сабақтың мақсаты: </a:t>
            </a:r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Оқушылардың дүниежүзілік өсімдік шаруашылығының маңызды </a:t>
            </a:r>
          </a:p>
          <a:p>
            <a:pPr algn="r"/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салалары туралы білімдерін одан </a:t>
            </a:r>
          </a:p>
          <a:p>
            <a:pPr algn="r"/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әрі дамыту арқылы жеке </a:t>
            </a:r>
          </a:p>
          <a:p>
            <a:pPr algn="r"/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тұлғаның дамуына ықпал ету</a:t>
            </a:r>
            <a:endParaRPr lang="kk-KZ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kk-KZ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Күтілетін нәтиже: </a:t>
            </a:r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Оқушылар дүниежүзілік өсімдік шаруашылығының </a:t>
            </a:r>
          </a:p>
          <a:p>
            <a:pPr algn="r"/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салалары туралы білімдерін </a:t>
            </a:r>
          </a:p>
          <a:p>
            <a:pPr algn="r"/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толықтырады және  пікірлесіп </a:t>
            </a:r>
          </a:p>
          <a:p>
            <a:pPr algn="r"/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ортақ шешімге келуге дағдыланады.</a:t>
            </a:r>
            <a:endParaRPr lang="kk-KZ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00" y="5500702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kk-KZ" sz="3200" b="1" i="1" dirty="0" smtClean="0">
                <a:solidFill>
                  <a:schemeClr val="accent3">
                    <a:lumMod val="50000"/>
                  </a:schemeClr>
                </a:solidFill>
              </a:rPr>
              <a:t>Үй тапсырмасын қорытындылау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4" descr="C:\Documents and Settings\334\Мои документы\рисунок интер\Рисунок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0656" y="3724656"/>
            <a:ext cx="3133344" cy="3133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28596" y="1142984"/>
            <a:ext cx="862354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k-KZ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Ауылшарушылығының қандай салаларын білесіңдер?</a:t>
            </a:r>
          </a:p>
          <a:p>
            <a:pPr marL="342900" indent="-342900">
              <a:buAutoNum type="arabicPeriod"/>
            </a:pPr>
            <a:r>
              <a:rPr lang="kk-KZ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Ауыл шаруашылығында белсенді халықтың қанша пайызы жұмыс істейді?</a:t>
            </a:r>
          </a:p>
          <a:p>
            <a:pPr marL="342900" indent="-342900">
              <a:buAutoNum type="arabicPeriod"/>
            </a:pPr>
            <a:r>
              <a:rPr lang="kk-KZ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Ауылшаруашылығы салалары арасындағы байланыс қандай кешен арқылы  жүзеге асады?</a:t>
            </a:r>
          </a:p>
          <a:p>
            <a:pPr marL="342900" indent="-342900">
              <a:buAutoNum type="arabicPeriod" startAt="4"/>
            </a:pPr>
            <a:r>
              <a:rPr lang="kk-KZ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Ауылшаруашылығының дамуы мен өркендеуі сипатына қарай неше топқа ажыратылады? </a:t>
            </a:r>
          </a:p>
          <a:p>
            <a:pPr marL="457200" indent="-457200">
              <a:buAutoNum type="arabicPeriod" startAt="5"/>
            </a:pPr>
            <a:r>
              <a:rPr lang="kk-KZ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“Жасыл революция” ұғымын</a:t>
            </a:r>
          </a:p>
          <a:p>
            <a:pPr marL="457200" indent="-457200"/>
            <a:r>
              <a:rPr lang="kk-KZ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қалай түсінесің?</a:t>
            </a:r>
            <a:endParaRPr lang="kk-KZ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40000"/>
            <a:lumOff val="60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r>
              <a:rPr lang="kk-KZ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 топ        Дәнді дақылдар</a:t>
            </a:r>
          </a:p>
          <a:p>
            <a:pPr>
              <a:buNone/>
            </a:pPr>
            <a:endParaRPr lang="kk-KZ" sz="36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ІІ топ       Техникалық дақылдар</a:t>
            </a:r>
          </a:p>
          <a:p>
            <a:endParaRPr lang="kk-KZ" sz="36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ІІІ топ       Бау-бақша шаруашылығы</a:t>
            </a:r>
          </a:p>
          <a:p>
            <a:pPr>
              <a:buNone/>
            </a:pPr>
            <a:r>
              <a:rPr lang="kk-KZ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Нурым\Desktop\imgpreview.jp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143512"/>
            <a:ext cx="1004888" cy="949326"/>
          </a:xfrm>
          <a:prstGeom prst="rect">
            <a:avLst/>
          </a:prstGeom>
          <a:noFill/>
        </p:spPr>
      </p:pic>
      <p:pic>
        <p:nvPicPr>
          <p:cNvPr id="8" name="Picture 3" descr="C:\Users\Нурым\Desktop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214818"/>
            <a:ext cx="1000132" cy="857256"/>
          </a:xfrm>
          <a:prstGeom prst="rect">
            <a:avLst/>
          </a:prstGeom>
          <a:noFill/>
        </p:spPr>
      </p:pic>
      <p:pic>
        <p:nvPicPr>
          <p:cNvPr id="9" name="Picture 4" descr="C:\Users\Нурым\Desktop\imgpreview.jpg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500570"/>
            <a:ext cx="1357322" cy="1000132"/>
          </a:xfrm>
          <a:prstGeom prst="rect">
            <a:avLst/>
          </a:prstGeom>
          <a:noFill/>
        </p:spPr>
      </p:pic>
      <p:pic>
        <p:nvPicPr>
          <p:cNvPr id="10" name="Picture 5" descr="C:\Users\Нурым\Desktop\imgpr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928670"/>
            <a:ext cx="785818" cy="714380"/>
          </a:xfrm>
          <a:prstGeom prst="rect">
            <a:avLst/>
          </a:prstGeom>
          <a:noFill/>
        </p:spPr>
      </p:pic>
      <p:pic>
        <p:nvPicPr>
          <p:cNvPr id="11" name="Picture 6" descr="C:\Users\Нурым\Desktop\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1285861"/>
            <a:ext cx="671510" cy="785818"/>
          </a:xfrm>
          <a:prstGeom prst="rect">
            <a:avLst/>
          </a:prstGeom>
          <a:noFill/>
        </p:spPr>
      </p:pic>
      <p:pic>
        <p:nvPicPr>
          <p:cNvPr id="12" name="Picture 7" descr="C:\Users\Нурым\Desktop\imgpreview.jpg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24" y="2214554"/>
            <a:ext cx="857256" cy="962024"/>
          </a:xfrm>
          <a:prstGeom prst="rect">
            <a:avLst/>
          </a:prstGeom>
          <a:noFill/>
        </p:spPr>
      </p:pic>
      <p:pic>
        <p:nvPicPr>
          <p:cNvPr id="13" name="Picture 2" descr="C:\Users\Нурым\Desktop\imgpreview.jpg2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710" y="357166"/>
            <a:ext cx="828673" cy="894558"/>
          </a:xfrm>
          <a:prstGeom prst="rect">
            <a:avLst/>
          </a:prstGeom>
          <a:noFill/>
        </p:spPr>
      </p:pic>
      <p:pic>
        <p:nvPicPr>
          <p:cNvPr id="14" name="Picture 3" descr="C:\Users\Нурым\Desktop\суреты\imgpreview.jpg2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2714620"/>
            <a:ext cx="928694" cy="7143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14678" y="214290"/>
            <a:ext cx="2350002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k-KZ" sz="2800" dirty="0" smtClean="0"/>
              <a:t>“ЖИГСО” әдісі</a:t>
            </a:r>
            <a:endParaRPr lang="ru-RU" sz="2800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Өсімдік шаруашылығының негізін ..............құрайды.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Ең басты дақыл-................  Академик  Н.И.Вавиловтың анықтауы бойынша бидайдың негізгі шыққан ошағы  ......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....................    “Бидай астанасы” аталатын қала   ................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Тропиктік дәнді дақыл.................    Күріш өсірудің дүниежүзілік ж.ө 9/10-ы  ...................................     елдеріне келеді. Майлы дақылдар түрлері  ........................................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Қант қызылшасының басты өндірушілері- .......................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....................................................   Қант құрағынан ......%  қант өндіріледі. Талшықты дақылдардың ең маңыздысы-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......................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7625" y="285728"/>
            <a:ext cx="76087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kk-KZ" sz="36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Географиялық диктант</a:t>
            </a:r>
            <a:endParaRPr lang="ru-RU" sz="3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357826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64999">
              <a:schemeClr val="accent6">
                <a:lumMod val="60000"/>
                <a:lumOff val="40000"/>
              </a:schemeClr>
            </a:gs>
            <a:gs pos="100000">
              <a:srgbClr val="D1C39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kk-KZ" dirty="0" smtClean="0"/>
              <a:t>Ой дамыту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071546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i="1" dirty="0" smtClean="0">
                <a:latin typeface="Times New Roman" pitchFamily="18" charset="0"/>
                <a:cs typeface="Times New Roman" pitchFamily="18" charset="0"/>
              </a:rPr>
              <a:t>Әлемде дәнді дақылдарды өндіруден </a:t>
            </a:r>
          </a:p>
          <a:p>
            <a:r>
              <a:rPr lang="kk-KZ" sz="2000" b="1" i="1" dirty="0" smtClean="0">
                <a:latin typeface="Times New Roman" pitchFamily="18" charset="0"/>
                <a:cs typeface="Times New Roman" pitchFamily="18" charset="0"/>
              </a:rPr>
              <a:t>У орын алатын мемлекет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Нурым\Desktop\images.jpg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285860"/>
            <a:ext cx="2619375" cy="17430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85786" y="2500306"/>
            <a:ext cx="3766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Ұзын талшықты мақта өндіруден</a:t>
            </a:r>
          </a:p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 танымал ел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82" y="928670"/>
            <a:ext cx="62453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k-KZ" dirty="0" smtClean="0"/>
              <a:t>І топ</a:t>
            </a:r>
            <a:endParaRPr lang="ru-RU" dirty="0"/>
          </a:p>
        </p:txBody>
      </p:sp>
      <p:pic>
        <p:nvPicPr>
          <p:cNvPr id="8196" name="Picture 4" descr="C:\Users\Нурым\Desktop\a4c07-sps.jpg"/>
          <p:cNvPicPr>
            <a:picLocks noChangeAspect="1" noChangeArrowheads="1"/>
          </p:cNvPicPr>
          <p:nvPr/>
        </p:nvPicPr>
        <p:blipFill>
          <a:blip r:embed="rId3" cstate="print"/>
          <a:srcRect t="4167" r="38841" b="25000"/>
          <a:stretch>
            <a:fillRect/>
          </a:stretch>
        </p:blipFill>
        <p:spPr bwMode="auto">
          <a:xfrm>
            <a:off x="2428860" y="3000372"/>
            <a:ext cx="2500330" cy="15716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929190" y="3714752"/>
            <a:ext cx="68223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kk-KZ" dirty="0" smtClean="0"/>
              <a:t>ІІ топ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5000636"/>
            <a:ext cx="4428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000" b="1" i="1" dirty="0" smtClean="0">
                <a:latin typeface="Times New Roman" pitchFamily="18" charset="0"/>
                <a:cs typeface="Times New Roman" pitchFamily="18" charset="0"/>
              </a:rPr>
              <a:t>Тек кофе өсіруге маманданған елдер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5" descr="C:\Users\Нурым\Desktop\CAE0F0F2E020CAEEF220E427C8E2F3E0F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786322"/>
            <a:ext cx="1643052" cy="1585924"/>
          </a:xfrm>
          <a:prstGeom prst="rect">
            <a:avLst/>
          </a:prstGeom>
          <a:noFill/>
        </p:spPr>
      </p:pic>
      <p:pic>
        <p:nvPicPr>
          <p:cNvPr id="8199" name="Picture 7" descr="C:\Users\Нурым\Desktop\1246901655_5658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429264"/>
            <a:ext cx="2143140" cy="1214446"/>
          </a:xfrm>
          <a:prstGeom prst="rect">
            <a:avLst/>
          </a:prstGeom>
          <a:noFill/>
        </p:spPr>
      </p:pic>
      <p:pic>
        <p:nvPicPr>
          <p:cNvPr id="8200" name="Picture 8" descr="C:\Users\Нурым\Desktop\imgprevie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4572008"/>
            <a:ext cx="1214446" cy="90486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500694" y="6488668"/>
            <a:ext cx="73994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kk-KZ" dirty="0" smtClean="0"/>
              <a:t>ІІІ топ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5214974" cy="582594"/>
          </a:xfrm>
        </p:spPr>
        <p:txBody>
          <a:bodyPr>
            <a:normAutofit fontScale="90000"/>
          </a:bodyPr>
          <a:lstStyle/>
          <a:p>
            <a:r>
              <a:rPr lang="kk-KZ" dirty="0" smtClean="0">
                <a:solidFill>
                  <a:schemeClr val="accent6">
                    <a:lumMod val="50000"/>
                  </a:schemeClr>
                </a:solidFill>
              </a:rPr>
              <a:t>Кесте толтыру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56435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57346"/>
                <a:gridCol w="3729054"/>
                <a:gridCol w="2743200"/>
              </a:tblGrid>
              <a:tr h="1116313">
                <a:tc>
                  <a:txBody>
                    <a:bodyPr/>
                    <a:lstStyle/>
                    <a:p>
                      <a:r>
                        <a:rPr lang="kk-KZ" dirty="0" smtClean="0"/>
                        <a:t>Дақыл аттары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өндіретін елдер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/>
                        <a:t>Қандай</a:t>
                      </a:r>
                      <a:r>
                        <a:rPr lang="kk-KZ" baseline="0" dirty="0" smtClean="0"/>
                        <a:t> елдерге шығарады?</a:t>
                      </a:r>
                      <a:endParaRPr lang="ru-RU" dirty="0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Какао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Кофе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Құрма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Шай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Темекі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Жержаңғақ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753">
                <a:tc>
                  <a:txBody>
                    <a:bodyPr/>
                    <a:lstStyle/>
                    <a:p>
                      <a:r>
                        <a:rPr lang="kk-KZ" dirty="0" smtClean="0"/>
                        <a:t>мақта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5715040" cy="58259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kk-KZ" i="1" dirty="0" smtClean="0"/>
              <a:t>Кім жылдам?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err="1" smtClean="0"/>
              <a:t>Жер</a:t>
            </a:r>
            <a:r>
              <a:rPr lang="ru-RU" sz="2400" dirty="0" smtClean="0"/>
              <a:t> ж</a:t>
            </a:r>
            <a:r>
              <a:rPr lang="kk-KZ" sz="2400" dirty="0" smtClean="0"/>
              <a:t>аңғақ өсіруден І орындағы ел</a:t>
            </a:r>
          </a:p>
          <a:p>
            <a:r>
              <a:rPr lang="kk-KZ" sz="2400" dirty="0" smtClean="0"/>
              <a:t>Күнбағыс өсіруден І орындағы ел</a:t>
            </a:r>
          </a:p>
          <a:p>
            <a:r>
              <a:rPr lang="kk-KZ" sz="2400" dirty="0" smtClean="0"/>
              <a:t>Негізгі мақта өсіруші және жинаушы аймақ</a:t>
            </a:r>
          </a:p>
          <a:p>
            <a:r>
              <a:rPr lang="kk-KZ" sz="2400" dirty="0" smtClean="0"/>
              <a:t>Мақта өсіруден көзге түсетін елдер</a:t>
            </a:r>
          </a:p>
          <a:p>
            <a:r>
              <a:rPr lang="kk-KZ" sz="2400" dirty="0" smtClean="0"/>
              <a:t>Табиғи каучук өсіретін елдер</a:t>
            </a:r>
          </a:p>
          <a:p>
            <a:r>
              <a:rPr lang="kk-KZ" sz="2400" dirty="0" smtClean="0"/>
              <a:t>Зығыр өсіруден</a:t>
            </a:r>
          </a:p>
          <a:p>
            <a:r>
              <a:rPr lang="kk-KZ" sz="2400" dirty="0" smtClean="0"/>
              <a:t>Шайдың Отаны</a:t>
            </a:r>
          </a:p>
          <a:p>
            <a:r>
              <a:rPr lang="kk-KZ" sz="2400" dirty="0" smtClean="0"/>
              <a:t>Какао Отаны</a:t>
            </a:r>
          </a:p>
          <a:p>
            <a:r>
              <a:rPr lang="kk-KZ" sz="2400" dirty="0" smtClean="0"/>
              <a:t>Кофенің Отаны</a:t>
            </a:r>
          </a:p>
          <a:p>
            <a:r>
              <a:rPr lang="kk-KZ" sz="2400" dirty="0" smtClean="0"/>
              <a:t>Жеміс-жидекті көп өндіретін жетекші елдер:</a:t>
            </a:r>
          </a:p>
          <a:p>
            <a:r>
              <a:rPr lang="kk-KZ" sz="2400" dirty="0" smtClean="0"/>
              <a:t>Жүзім жинаудан көзге түсетін елдер</a:t>
            </a:r>
            <a:endParaRPr lang="ru-RU" sz="2400" dirty="0"/>
          </a:p>
        </p:txBody>
      </p:sp>
      <p:pic>
        <p:nvPicPr>
          <p:cNvPr id="4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500438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072062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857232"/>
            <a:ext cx="74295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k-KZ" dirty="0" smtClean="0"/>
          </a:p>
          <a:p>
            <a:endParaRPr lang="kk-KZ" dirty="0"/>
          </a:p>
          <a:p>
            <a:endParaRPr lang="kk-KZ" dirty="0" smtClean="0"/>
          </a:p>
          <a:p>
            <a:endParaRPr lang="kk-KZ" dirty="0"/>
          </a:p>
          <a:p>
            <a:endParaRPr lang="kk-KZ" dirty="0" smtClean="0"/>
          </a:p>
          <a:p>
            <a:endParaRPr lang="kk-KZ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214422"/>
            <a:ext cx="157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dirty="0" smtClean="0"/>
              <a:t>Бағалау  кесте</a:t>
            </a:r>
            <a:endParaRPr lang="ru-RU" dirty="0"/>
          </a:p>
        </p:txBody>
      </p:sp>
      <p:pic>
        <p:nvPicPr>
          <p:cNvPr id="6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5072062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звез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215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3"/>
          <p:cNvSpPr>
            <a:spLocks noGrp="1"/>
          </p:cNvSpPr>
          <p:nvPr>
            <p:ph idx="1"/>
          </p:nvPr>
        </p:nvSpPr>
        <p:spPr>
          <a:xfrm>
            <a:off x="1000100" y="2143116"/>
            <a:ext cx="6000792" cy="4054485"/>
          </a:xfrm>
          <a:blipFill dpi="0" rotWithShape="1">
            <a:blip r:embed="rId3" cstate="print"/>
            <a:srcRect/>
            <a:stretch>
              <a:fillRect/>
            </a:stretch>
          </a:blipFill>
        </p:spPr>
        <p:txBody>
          <a:bodyPr>
            <a:normAutofit/>
          </a:bodyPr>
          <a:lstStyle/>
          <a:p>
            <a:endParaRPr lang="kk-KZ" sz="2000" dirty="0" smtClean="0"/>
          </a:p>
          <a:p>
            <a:endParaRPr lang="kk-KZ" sz="2000" dirty="0"/>
          </a:p>
          <a:p>
            <a:pPr>
              <a:buNone/>
            </a:pPr>
            <a:r>
              <a:rPr lang="kk-KZ" sz="2000" dirty="0" smtClean="0"/>
              <a:t>                   Үйге тапсырма                   §38</a:t>
            </a:r>
          </a:p>
          <a:p>
            <a:pPr>
              <a:buNone/>
            </a:pPr>
            <a:r>
              <a:rPr lang="kk-KZ" sz="2000" dirty="0"/>
              <a:t> </a:t>
            </a:r>
            <a:r>
              <a:rPr lang="kk-KZ" sz="2000" dirty="0" smtClean="0"/>
              <a:t>                                                         Өсімдік</a:t>
            </a:r>
          </a:p>
          <a:p>
            <a:pPr>
              <a:buNone/>
            </a:pPr>
            <a:r>
              <a:rPr lang="kk-KZ" sz="2000" dirty="0"/>
              <a:t> </a:t>
            </a:r>
            <a:r>
              <a:rPr lang="kk-KZ" sz="2000" dirty="0" smtClean="0"/>
              <a:t>                                                       шаруашылығының</a:t>
            </a:r>
          </a:p>
          <a:p>
            <a:pPr>
              <a:buNone/>
            </a:pPr>
            <a:r>
              <a:rPr lang="kk-KZ" sz="2000" dirty="0"/>
              <a:t> </a:t>
            </a:r>
            <a:r>
              <a:rPr lang="kk-KZ" sz="2000" dirty="0" smtClean="0"/>
              <a:t>                                                        географиясы  </a:t>
            </a:r>
            <a:endParaRPr lang="ru-RU" sz="2000" dirty="0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278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Үй тапсырмасын қорытындылау</vt:lpstr>
      <vt:lpstr>Слайд 4</vt:lpstr>
      <vt:lpstr>Слайд 5</vt:lpstr>
      <vt:lpstr>Ой дамыту</vt:lpstr>
      <vt:lpstr>Кесте толтыру</vt:lpstr>
      <vt:lpstr>Кім жылдам?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Нурым</dc:creator>
  <cp:lastModifiedBy>Нурым</cp:lastModifiedBy>
  <cp:revision>38</cp:revision>
  <dcterms:created xsi:type="dcterms:W3CDTF">2014-02-09T05:52:40Z</dcterms:created>
  <dcterms:modified xsi:type="dcterms:W3CDTF">2014-02-09T16:53:00Z</dcterms:modified>
</cp:coreProperties>
</file>